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4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4667-C8F4-3DEB-9D85-D477EBDC0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F3DB2-1289-83DA-13ED-A54AD1035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9CDCD-A820-1406-6BF4-43BB5A2B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80399-A893-C474-1601-AD8E44C6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A97CC-89C3-FF47-7CEF-C08A7564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06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874F0-FCD0-30F8-1B7F-18699D5B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93B0D-7162-8DF0-D106-69D47C72A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A7A86-20A8-8C1E-03A4-513C2DF9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5A76D-C079-08D1-DDF5-F733C573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D4DD6-EA3C-DBBC-4373-0D653654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689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22256B-4A37-33EE-4697-31CECA2B4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B9593E-3AF3-CD15-7E02-4E0902C62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B7D70-EDE0-5A4C-FD99-828D599BF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EE4D9-6E6B-CF7F-F0EF-D9E5727D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997E3-9E5C-3712-1C81-994DDF43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74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CEDAE-050B-AC78-F77A-57220DED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BA397-C651-9D2C-4DB5-3F7A2EC9E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F73F1-87A4-4743-EA2B-25D18D96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0A1C1-5A0F-F665-05D2-6D4C42FA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B0E2-8A56-4AEF-3BAB-EBF087BC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15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8623-77F3-BD15-BF8C-CF27F19BD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5926F-E36F-BF9B-61B9-75B4F1AC6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CF0-BF28-15AF-78E4-3A88E6D18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197EE-8E02-AE28-43BC-E5E260A8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10AB2-8EB0-799D-0AEE-B5F8968B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88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3793-278A-D3D5-CE02-2B3405097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18932-693F-7352-50FE-6BC2EFB2F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86A7D-1A99-9D3F-D63C-BCED50536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395C0-A14B-21F9-7B7C-2DE3574A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D3844-2554-ECEE-4E91-9BEDA9B1F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84C93-DCDA-C1CB-67BE-6D6738C4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59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9494-BEE3-B0DF-528B-379606BE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37887-DAD2-B713-A5F7-ED29E4067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E8058-F009-D36F-4597-B7EF8BCCD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94A98-F17D-A761-A5B7-DD5572C27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E55EC-66CA-1F98-EEDD-43F8983BA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254731-2369-7FE6-F8F5-D776E1DFF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8AAAA5-395F-41B7-3FDE-218780E3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658B8-3C21-AF0D-916F-87DFA4C1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3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6A76-9EB2-6767-BADD-AF33E0BA0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96BE4-953D-EF4B-0916-F004C794B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44154-21A8-6EA9-3AD1-26A54E30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B9B9A-6B1C-7872-7054-39CCCB87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4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ED2CD1-3BF5-F5DF-E932-0E46D0D2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88DDA-2FC2-657B-2564-C54A38BAB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27CAA-A9C2-0498-A0C3-96438BC7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47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03880-3BDF-A141-942C-BDA0A3F1A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B7AE5-4D02-D409-49AD-D6A694A3E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EDA85-D061-C578-436D-F8054FBE2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2F59B-EA58-3F65-0EFC-69FBDDFD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FA05C-A8CE-8960-A0C2-B4F5F68E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5A64B-15C3-3C54-6B9F-D77AB200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17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E4E5-58F8-C596-0C3B-D4F2AEB3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085BE-16AB-7613-D2E4-FFD2C9820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C3EB9-585D-94BE-33FE-1F7440D71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F4A54-479F-543D-4EC9-826D2E59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3D619-18DA-B9CA-EB3D-B9235DB40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8A330-767E-FEF0-2694-8A045BDB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28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0C5DF-6C87-2481-F4D8-9F1E5366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D4BCD-7E5F-CDC0-0FDB-A3B447504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D8970-D743-43EB-A3BA-67C33A3C9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07CD64-1B29-44BD-9EBC-9192CB7AB1AA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5EC74-05A0-6C58-3464-19E8547B9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40E07-09BE-76AC-53A6-5D23A631B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2FC201-014E-4167-8801-4C226B61FD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81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ation-20250922_141322-Meeting Recording_v2">
            <a:hlinkClick r:id="" action="ppaction://media"/>
            <a:extLst>
              <a:ext uri="{FF2B5EF4-FFF2-40B4-BE49-F238E27FC236}">
                <a16:creationId xmlns:a16="http://schemas.microsoft.com/office/drawing/2014/main" id="{F2A2271F-9352-2AD8-DEE4-F90710F2C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4199b9c-a89e-442f-9799-431511f14748}" enabled="1" method="Privileged" siteId="{10efe0bd-a030-4bca-809c-b5e6745e499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>NHS NSS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Catheter Care &amp; Prevention of CAUTI in Care Homes</dc:title>
  <dc:subject>Catheter Care</dc:subject>
  <dc:creator>Samantha Fleming; Suzanne Watson</dc:creator>
  <cp:keywords>CHIPC; Webinar</cp:keywords>
  <cp:lastModifiedBy>Samantha Fleming</cp:lastModifiedBy>
  <cp:revision>1</cp:revision>
  <dcterms:created xsi:type="dcterms:W3CDTF">2025-11-10T10:58:04Z</dcterms:created>
  <dcterms:modified xsi:type="dcterms:W3CDTF">2025-11-10T11:08:18Z</dcterms:modified>
  <cp:category>Care Home Infection Prevention &amp; Control</cp:category>
  <cp:version>1.0</cp:version>
</cp:coreProperties>
</file>